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0" r:id="rId3"/>
    <p:sldId id="258" r:id="rId4"/>
    <p:sldId id="259" r:id="rId5"/>
    <p:sldId id="261" r:id="rId6"/>
    <p:sldId id="262" r:id="rId7"/>
    <p:sldId id="263" r:id="rId8"/>
    <p:sldId id="264" r:id="rId9"/>
    <p:sldId id="266" r:id="rId10"/>
    <p:sldId id="267" r:id="rId11"/>
    <p:sldId id="268" r:id="rId12"/>
    <p:sldId id="269" r:id="rId13"/>
    <p:sldId id="270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8" d="100"/>
          <a:sy n="128" d="100"/>
        </p:scale>
        <p:origin x="-113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9690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32697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8011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79186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802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17578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82168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28733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3666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60785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5646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2A9581-904B-4FC5-9522-7692CF0BFFE3}" type="datetimeFigureOut">
              <a:rPr lang="en-US" smtClean="0"/>
              <a:t>2/5/2013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8F1D9C-1500-476C-AF25-032F7E92F3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522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Biogeochemical Cycles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biogeochemical cycle is the circulation of substances through living organisms from/to the environment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53991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Nitrogen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Most plants can use nitrogen only in the form of nitrate</a:t>
            </a:r>
          </a:p>
          <a:p>
            <a:r>
              <a:rPr lang="en-US" dirty="0" smtClean="0"/>
              <a:t>The process of converting N</a:t>
            </a:r>
            <a:r>
              <a:rPr lang="en-US" baseline="-25000" dirty="0" smtClean="0"/>
              <a:t>2</a:t>
            </a:r>
            <a:r>
              <a:rPr lang="en-US" dirty="0" smtClean="0"/>
              <a:t> gas to nitrate is called nitrogen fixation</a:t>
            </a:r>
          </a:p>
          <a:p>
            <a:r>
              <a:rPr lang="en-US" dirty="0" smtClean="0"/>
              <a:t>Most organisms rely on nitrogen-fixing bacteria to transform nitrogen gas into a usable form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180267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Nitrogen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Dead organisms contain nitrogen, mainly in proteins and nucleic acids.</a:t>
            </a:r>
          </a:p>
          <a:p>
            <a:r>
              <a:rPr lang="en-US" dirty="0" smtClean="0"/>
              <a:t>Decomposers break down these materials and release the nitrogen they contain as ammonia (NH</a:t>
            </a:r>
            <a:r>
              <a:rPr lang="en-US" baseline="-25000" dirty="0" smtClean="0"/>
              <a:t>3</a:t>
            </a:r>
            <a:r>
              <a:rPr lang="en-US" dirty="0" smtClean="0"/>
              <a:t>), which in soil becomes ammonium (NH</a:t>
            </a:r>
            <a:r>
              <a:rPr lang="en-US" baseline="-25000" dirty="0" smtClean="0"/>
              <a:t>4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This process is called ammonification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416586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Nitrogen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Nitrification is a process in which soil bacteria take up ammonium and oxidize it into nitrites, NO</a:t>
            </a:r>
            <a:r>
              <a:rPr lang="en-US" baseline="-25000" dirty="0" smtClean="0"/>
              <a:t>2</a:t>
            </a:r>
            <a:r>
              <a:rPr lang="en-US" baseline="30000" dirty="0" smtClean="0"/>
              <a:t>-</a:t>
            </a:r>
            <a:r>
              <a:rPr lang="en-US" dirty="0" smtClean="0"/>
              <a:t> and nitrates NO</a:t>
            </a:r>
            <a:r>
              <a:rPr lang="en-US" baseline="-25000" dirty="0" smtClean="0"/>
              <a:t>3</a:t>
            </a:r>
            <a:r>
              <a:rPr lang="en-US" baseline="30000" dirty="0" smtClean="0"/>
              <a:t>-</a:t>
            </a:r>
            <a:r>
              <a:rPr lang="en-US" dirty="0" smtClean="0"/>
              <a:t> </a:t>
            </a:r>
          </a:p>
          <a:p>
            <a:r>
              <a:rPr lang="en-US" dirty="0" smtClean="0"/>
              <a:t>Denitrification occurs when anaerobic bacteria break down nitrates and release nitrogen gas back into the atmosphere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075602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Phosphorous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phosphorous cycle is the movement of phosphorous from the environment to organisms and then back to the environment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2347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Cells contain 70-90 percent water</a:t>
            </a:r>
          </a:p>
          <a:p>
            <a:r>
              <a:rPr lang="en-US" dirty="0" smtClean="0"/>
              <a:t>Lakes</a:t>
            </a:r>
            <a:r>
              <a:rPr lang="en-US" dirty="0" smtClean="0"/>
              <a:t>, rivers, streams, and oceans contain a large portion of Earth’s water</a:t>
            </a:r>
          </a:p>
          <a:p>
            <a:r>
              <a:rPr lang="en-US" dirty="0" smtClean="0"/>
              <a:t>The atmosphere also contains water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9371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Groundwater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Water in the soil or in underground formations of porous rock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74560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Water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continuous movement of water between the atmosphere, the land, and the oceans is known as the water cycle</a:t>
            </a:r>
          </a:p>
          <a:p>
            <a:r>
              <a:rPr lang="en-US" dirty="0"/>
              <a:t>T</a:t>
            </a:r>
            <a:r>
              <a:rPr lang="en-US" dirty="0" smtClean="0"/>
              <a:t>hree main components of the water cycle:</a:t>
            </a:r>
          </a:p>
          <a:p>
            <a:pPr lvl="1"/>
            <a:r>
              <a:rPr lang="en-US" dirty="0" smtClean="0"/>
              <a:t>Evaporation</a:t>
            </a:r>
          </a:p>
          <a:p>
            <a:pPr lvl="1"/>
            <a:r>
              <a:rPr lang="en-US" dirty="0" smtClean="0"/>
              <a:t>Transpiration</a:t>
            </a:r>
          </a:p>
          <a:p>
            <a:pPr lvl="1"/>
            <a:r>
              <a:rPr lang="en-US" dirty="0" smtClean="0"/>
              <a:t>Precipitation</a:t>
            </a:r>
          </a:p>
        </p:txBody>
      </p:sp>
    </p:spTree>
    <p:extLst>
      <p:ext uri="{BB962C8B-B14F-4D97-AF65-F5344CB8AC3E}">
        <p14:creationId xmlns:p14="http://schemas.microsoft.com/office/powerpoint/2010/main" val="9744449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Water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Evaporation</a:t>
            </a:r>
          </a:p>
          <a:p>
            <a:pPr lvl="1"/>
            <a:r>
              <a:rPr lang="en-US" dirty="0" smtClean="0"/>
              <a:t>Adds water to the atmosphere</a:t>
            </a:r>
          </a:p>
          <a:p>
            <a:r>
              <a:rPr lang="en-US" dirty="0" smtClean="0"/>
              <a:t>Transpiration</a:t>
            </a:r>
          </a:p>
          <a:p>
            <a:pPr lvl="1"/>
            <a:r>
              <a:rPr lang="en-US" dirty="0" smtClean="0"/>
              <a:t>The process by which water evaporates from the leaves of plants in terrestrial ecosystems</a:t>
            </a:r>
          </a:p>
          <a:p>
            <a:r>
              <a:rPr lang="en-US" dirty="0" smtClean="0"/>
              <a:t>Precipitation</a:t>
            </a:r>
          </a:p>
          <a:p>
            <a:pPr lvl="1"/>
            <a:r>
              <a:rPr lang="en-US" dirty="0" smtClean="0"/>
              <a:t>Water leaves the atmosphere in form </a:t>
            </a:r>
            <a:r>
              <a:rPr lang="en-US" smtClean="0"/>
              <a:t>of precipitation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19461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Carbon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movement of carbon from the non-living environment into living things and back to non-living things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02878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Carbon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photosynthesis, plants and other autotrophs use carbon dioxide (CO</a:t>
            </a:r>
            <a:r>
              <a:rPr lang="en-US" baseline="-25000" dirty="0" smtClean="0"/>
              <a:t>2</a:t>
            </a:r>
            <a:r>
              <a:rPr lang="en-US" dirty="0" smtClean="0"/>
              <a:t>), along with water and solar energy, to make carbohydrates</a:t>
            </a:r>
          </a:p>
          <a:p>
            <a:r>
              <a:rPr lang="en-US" dirty="0" smtClean="0"/>
              <a:t>Both heterotrophs and autotrophs use oxygen to break down carbohydrates during cellular respiration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28890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Carbon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byproducts of cellular respiration are:</a:t>
            </a:r>
          </a:p>
          <a:p>
            <a:pPr lvl="1"/>
            <a:r>
              <a:rPr lang="en-US" dirty="0" smtClean="0"/>
              <a:t>Carbon Dioxide</a:t>
            </a:r>
          </a:p>
          <a:p>
            <a:pPr lvl="1"/>
            <a:r>
              <a:rPr lang="en-US" dirty="0" smtClean="0"/>
              <a:t>Water</a:t>
            </a:r>
          </a:p>
          <a:p>
            <a:r>
              <a:rPr lang="en-US" dirty="0" smtClean="0"/>
              <a:t>Decomposers release carbon dioxide into the atmosphere when they break down </a:t>
            </a:r>
            <a:r>
              <a:rPr lang="en-US" smtClean="0"/>
              <a:t>organic compounds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67167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Nitrogen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All organisms need nitrogen to make proteins and nucleic acids</a:t>
            </a:r>
          </a:p>
          <a:p>
            <a:r>
              <a:rPr lang="en-US" dirty="0" smtClean="0"/>
              <a:t>The complex pathway that nitrogen follows in an ecosystem is called the nitrogen cycle</a:t>
            </a:r>
          </a:p>
          <a:p>
            <a:r>
              <a:rPr lang="en-US" dirty="0" smtClean="0"/>
              <a:t>Nitrogen gas (N</a:t>
            </a:r>
            <a:r>
              <a:rPr lang="en-US" baseline="-25000" dirty="0" smtClean="0"/>
              <a:t>2</a:t>
            </a:r>
            <a:r>
              <a:rPr lang="en-US" dirty="0" smtClean="0"/>
              <a:t>) makes up about 78% of the atmosphere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90886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382</Words>
  <Application>Microsoft Office PowerPoint</Application>
  <PresentationFormat>On-screen Show (4:3)</PresentationFormat>
  <Paragraphs>48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Biogeochemical Cycles</vt:lpstr>
      <vt:lpstr>Water</vt:lpstr>
      <vt:lpstr>Groundwater</vt:lpstr>
      <vt:lpstr>Water Cycle</vt:lpstr>
      <vt:lpstr>Water Cycle</vt:lpstr>
      <vt:lpstr>Carbon Cycle</vt:lpstr>
      <vt:lpstr>Carbon Cycle</vt:lpstr>
      <vt:lpstr>Carbon Cycle</vt:lpstr>
      <vt:lpstr>Nitrogen Cycle</vt:lpstr>
      <vt:lpstr>Nitrogen Cycle</vt:lpstr>
      <vt:lpstr>Nitrogen Cycle</vt:lpstr>
      <vt:lpstr>Nitrogen Cycle</vt:lpstr>
      <vt:lpstr>Phosphorous Cycle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Biogeochemical Cycles</dc:title>
  <dc:creator>Brad McClaran</dc:creator>
  <cp:lastModifiedBy>Brad McClaran</cp:lastModifiedBy>
  <cp:revision>6</cp:revision>
  <dcterms:created xsi:type="dcterms:W3CDTF">2013-02-05T20:37:21Z</dcterms:created>
  <dcterms:modified xsi:type="dcterms:W3CDTF">2013-02-06T02:47:31Z</dcterms:modified>
</cp:coreProperties>
</file>

<file path=docProps/thumbnail.jpeg>
</file>